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348" r:id="rId3"/>
    <p:sldId id="310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34" r:id="rId12"/>
    <p:sldId id="329" r:id="rId13"/>
    <p:sldId id="330" r:id="rId14"/>
    <p:sldId id="332" r:id="rId15"/>
    <p:sldId id="331" r:id="rId16"/>
    <p:sldId id="333" r:id="rId17"/>
    <p:sldId id="335" r:id="rId18"/>
    <p:sldId id="337" r:id="rId19"/>
    <p:sldId id="336" r:id="rId20"/>
    <p:sldId id="346" r:id="rId21"/>
    <p:sldId id="339" r:id="rId22"/>
    <p:sldId id="344" r:id="rId23"/>
    <p:sldId id="341" r:id="rId24"/>
    <p:sldId id="345" r:id="rId25"/>
    <p:sldId id="340" r:id="rId26"/>
    <p:sldId id="321" r:id="rId27"/>
    <p:sldId id="347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35" autoAdjust="0"/>
    <p:restoredTop sz="95652"/>
  </p:normalViewPr>
  <p:slideViewPr>
    <p:cSldViewPr snapToGrid="0">
      <p:cViewPr varScale="1">
        <p:scale>
          <a:sx n="135" d="100"/>
          <a:sy n="135" d="100"/>
        </p:scale>
        <p:origin x="2080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iugithub/MachineLearning/blob/master/sequence.md" TargetMode="External"/><Relationship Id="rId2" Type="http://schemas.openxmlformats.org/officeDocument/2006/relationships/hyperlink" Target="https://github.com/pliugithub/MachineLearning/blob/master/projects/submission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3FF4-0C7D-4C49-979B-577623A5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2CE6-378E-FE46-A6BB-9CB0C870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exam on Tuesday </a:t>
            </a:r>
            <a:r>
              <a:rPr lang="en-US"/>
              <a:t>May 10 </a:t>
            </a:r>
            <a:r>
              <a:rPr lang="en-US" dirty="0"/>
              <a:t>6:00PM-8:30PM</a:t>
            </a:r>
          </a:p>
          <a:p>
            <a:pPr lvl="1"/>
            <a:r>
              <a:rPr lang="en-US" dirty="0"/>
              <a:t>Assigned seats for in-person exam</a:t>
            </a:r>
          </a:p>
          <a:p>
            <a:pPr lvl="1"/>
            <a:r>
              <a:rPr lang="en-US" dirty="0"/>
              <a:t>Same format as midterm</a:t>
            </a:r>
          </a:p>
          <a:p>
            <a:r>
              <a:rPr lang="en-US" dirty="0"/>
              <a:t>We will grade all the homework by the end of next week.</a:t>
            </a:r>
          </a:p>
          <a:p>
            <a:pPr lvl="1"/>
            <a:r>
              <a:rPr lang="en-US" dirty="0"/>
              <a:t>If there are any problems, talk with Mustafa during office hours on May 16 (Monday), 17(Tuesday).</a:t>
            </a:r>
          </a:p>
          <a:p>
            <a:pPr lvl="1"/>
            <a:r>
              <a:rPr lang="en-US" dirty="0"/>
              <a:t>Last homework (this lecture) will not be graded since solution will be posted before the exam.</a:t>
            </a:r>
          </a:p>
          <a:p>
            <a:r>
              <a:rPr lang="en-US" dirty="0"/>
              <a:t>Final project (optional) due by May 17, 23:59PM</a:t>
            </a:r>
          </a:p>
          <a:p>
            <a:pPr lvl="1"/>
            <a:r>
              <a:rPr lang="en-US" dirty="0"/>
              <a:t>Submission via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Submit a quad chart, a brief report and .</a:t>
            </a:r>
            <a:r>
              <a:rPr lang="en-US" dirty="0" err="1"/>
              <a:t>ipynd</a:t>
            </a:r>
            <a:r>
              <a:rPr lang="en-US" dirty="0"/>
              <a:t> (both pdf and executable)</a:t>
            </a:r>
          </a:p>
          <a:p>
            <a:pPr lvl="2"/>
            <a:r>
              <a:rPr lang="en-US" dirty="0">
                <a:hlinkClick r:id="rId2"/>
              </a:rPr>
              <a:t>https://github.com/pliugithub/MachineLearning/blob/master/projects/submission.md</a:t>
            </a:r>
            <a:endParaRPr lang="en-US" dirty="0"/>
          </a:p>
          <a:p>
            <a:pPr lvl="1"/>
            <a:r>
              <a:rPr lang="en-US" dirty="0"/>
              <a:t>More details on the requirements for projects can be found on </a:t>
            </a:r>
            <a:r>
              <a:rPr lang="en-US" dirty="0" err="1"/>
              <a:t>Github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https://github.com/pliugithub/MachineLearning/blob/master/sequence.md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4536-DADC-BC46-9F1D-24755832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46610</TotalTime>
  <Words>1899</Words>
  <Application>Microsoft Macintosh PowerPoint</Application>
  <PresentationFormat>Widescreen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End of Semester Logistics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746</cp:revision>
  <cp:lastPrinted>2021-12-08T21:10:15Z</cp:lastPrinted>
  <dcterms:created xsi:type="dcterms:W3CDTF">2015-03-22T11:15:32Z</dcterms:created>
  <dcterms:modified xsi:type="dcterms:W3CDTF">2022-05-03T19:47:59Z</dcterms:modified>
</cp:coreProperties>
</file>